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B5B3-9B20-4B37-B764-30B7DC37C14B}" type="datetimeFigureOut">
              <a:rPr lang="tr-TR" smtClean="0"/>
              <a:t>15.04.2011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24F0-663D-4C1A-8B29-0C192FDCBC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B5B3-9B20-4B37-B764-30B7DC37C14B}" type="datetimeFigureOut">
              <a:rPr lang="tr-TR" smtClean="0"/>
              <a:t>15.04.2011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24F0-663D-4C1A-8B29-0C192FDCBC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B5B3-9B20-4B37-B764-30B7DC37C14B}" type="datetimeFigureOut">
              <a:rPr lang="tr-TR" smtClean="0"/>
              <a:t>15.04.2011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24F0-663D-4C1A-8B29-0C192FDCBC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B5B3-9B20-4B37-B764-30B7DC37C14B}" type="datetimeFigureOut">
              <a:rPr lang="tr-TR" smtClean="0"/>
              <a:t>15.04.2011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24F0-663D-4C1A-8B29-0C192FDCBC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B5B3-9B20-4B37-B764-30B7DC37C14B}" type="datetimeFigureOut">
              <a:rPr lang="tr-TR" smtClean="0"/>
              <a:t>15.04.2011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24F0-663D-4C1A-8B29-0C192FDCBC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B5B3-9B20-4B37-B764-30B7DC37C14B}" type="datetimeFigureOut">
              <a:rPr lang="tr-TR" smtClean="0"/>
              <a:t>15.04.2011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24F0-663D-4C1A-8B29-0C192FDCBC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B5B3-9B20-4B37-B764-30B7DC37C14B}" type="datetimeFigureOut">
              <a:rPr lang="tr-TR" smtClean="0"/>
              <a:t>15.04.2011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24F0-663D-4C1A-8B29-0C192FDCBC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B5B3-9B20-4B37-B764-30B7DC37C14B}" type="datetimeFigureOut">
              <a:rPr lang="tr-TR" smtClean="0"/>
              <a:t>15.04.2011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24F0-663D-4C1A-8B29-0C192FDCBC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B5B3-9B20-4B37-B764-30B7DC37C14B}" type="datetimeFigureOut">
              <a:rPr lang="tr-TR" smtClean="0"/>
              <a:t>15.04.2011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24F0-663D-4C1A-8B29-0C192FDCBC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B5B3-9B20-4B37-B764-30B7DC37C14B}" type="datetimeFigureOut">
              <a:rPr lang="tr-TR" smtClean="0"/>
              <a:t>15.04.2011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24F0-663D-4C1A-8B29-0C192FDCBC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B5B3-9B20-4B37-B764-30B7DC37C14B}" type="datetimeFigureOut">
              <a:rPr lang="tr-TR" smtClean="0"/>
              <a:t>15.04.2011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24F0-663D-4C1A-8B29-0C192FDCBC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1B5B3-9B20-4B37-B764-30B7DC37C14B}" type="datetimeFigureOut">
              <a:rPr lang="tr-TR" smtClean="0"/>
              <a:t>15.04.2011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E24F0-663D-4C1A-8B29-0C192FDCBC1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350" y="736600"/>
            <a:ext cx="6591300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79426" y="-694591"/>
            <a:ext cx="5688632" cy="8175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Riza Kadilar</dc:creator>
  <cp:lastModifiedBy>Riza Kadilar</cp:lastModifiedBy>
  <cp:revision>4</cp:revision>
  <dcterms:created xsi:type="dcterms:W3CDTF">2011-04-15T10:56:17Z</dcterms:created>
  <dcterms:modified xsi:type="dcterms:W3CDTF">2011-04-15T11:06:11Z</dcterms:modified>
</cp:coreProperties>
</file>